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42" r:id="rId4"/>
  </p:sldMasterIdLst>
  <p:notesMasterIdLst>
    <p:notesMasterId r:id="rId8"/>
  </p:notesMasterIdLst>
  <p:sldIdLst>
    <p:sldId id="480" r:id="rId5"/>
    <p:sldId id="483" r:id="rId6"/>
    <p:sldId id="482" r:id="rId7"/>
  </p:sldIdLst>
  <p:sldSz cx="6858000" cy="9144000" type="letter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A010D1B-164E-4858-8E7A-450CDF226F64}">
          <p14:sldIdLst>
            <p14:sldId id="480"/>
            <p14:sldId id="483"/>
            <p14:sldId id="482"/>
          </p14:sldIdLst>
        </p14:section>
        <p14:section name="Untitled Section" id="{6E2E0C46-4680-4B38-AD54-23F0576E35A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rdina Gamble" initials="BG" lastIdx="2" clrIdx="0">
    <p:extLst>
      <p:ext uri="{19B8F6BF-5375-455C-9EA6-DF929625EA0E}">
        <p15:presenceInfo xmlns:p15="http://schemas.microsoft.com/office/powerpoint/2012/main" userId="S::accountant@16tech.com::a552664b-cfc7-43e8-b508-d517fd801494" providerId="AD"/>
      </p:ext>
    </p:extLst>
  </p:cmAuthor>
  <p:cmAuthor id="2" name="Berdina Gamble" initials="BG [2]" lastIdx="1" clrIdx="1">
    <p:extLst>
      <p:ext uri="{19B8F6BF-5375-455C-9EA6-DF929625EA0E}">
        <p15:presenceInfo xmlns:p15="http://schemas.microsoft.com/office/powerpoint/2012/main" userId="bc52da142e847b4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AE78D6"/>
    <a:srgbClr val="D1E8FF"/>
    <a:srgbClr val="D6BBEB"/>
    <a:srgbClr val="F3EEF6"/>
    <a:srgbClr val="CC0000"/>
    <a:srgbClr val="C7A1E3"/>
    <a:srgbClr val="DEA6D3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730784-0546-4E8E-89E1-BD0C9F11A80B}" v="51" dt="2022-08-04T18:23:13.5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412" autoAdjust="0"/>
    <p:restoredTop sz="93387" autoAdjust="0"/>
  </p:normalViewPr>
  <p:slideViewPr>
    <p:cSldViewPr snapToGrid="0">
      <p:cViewPr varScale="1">
        <p:scale>
          <a:sx n="52" d="100"/>
          <a:sy n="52" d="100"/>
        </p:scale>
        <p:origin x="19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rdina Gamble" userId="bc52da142e847b41" providerId="LiveId" clId="{6E730784-0546-4E8E-89E1-BD0C9F11A80B}"/>
    <pc:docChg chg="undo custSel addSld delSld modSld modSection">
      <pc:chgData name="Berdina Gamble" userId="bc52da142e847b41" providerId="LiveId" clId="{6E730784-0546-4E8E-89E1-BD0C9F11A80B}" dt="2022-08-04T18:23:41.133" v="594" actId="1076"/>
      <pc:docMkLst>
        <pc:docMk/>
      </pc:docMkLst>
      <pc:sldChg chg="del">
        <pc:chgData name="Berdina Gamble" userId="bc52da142e847b41" providerId="LiveId" clId="{6E730784-0546-4E8E-89E1-BD0C9F11A80B}" dt="2022-08-04T16:54:04.707" v="1" actId="2696"/>
        <pc:sldMkLst>
          <pc:docMk/>
          <pc:sldMk cId="3182756253" sldId="479"/>
        </pc:sldMkLst>
      </pc:sldChg>
      <pc:sldChg chg="addSp delSp modSp new mod">
        <pc:chgData name="Berdina Gamble" userId="bc52da142e847b41" providerId="LiveId" clId="{6E730784-0546-4E8E-89E1-BD0C9F11A80B}" dt="2022-08-04T18:22:41.875" v="584"/>
        <pc:sldMkLst>
          <pc:docMk/>
          <pc:sldMk cId="95257970" sldId="480"/>
        </pc:sldMkLst>
        <pc:spChg chg="add mod">
          <ac:chgData name="Berdina Gamble" userId="bc52da142e847b41" providerId="LiveId" clId="{6E730784-0546-4E8E-89E1-BD0C9F11A80B}" dt="2022-08-04T18:09:35.458" v="504" actId="1076"/>
          <ac:spMkLst>
            <pc:docMk/>
            <pc:sldMk cId="95257970" sldId="480"/>
            <ac:spMk id="3" creationId="{62ACE21A-17C9-9E10-C6BB-A48DADC1C659}"/>
          </ac:spMkLst>
        </pc:spChg>
        <pc:spChg chg="add mod">
          <ac:chgData name="Berdina Gamble" userId="bc52da142e847b41" providerId="LiveId" clId="{6E730784-0546-4E8E-89E1-BD0C9F11A80B}" dt="2022-08-04T18:22:41.875" v="584"/>
          <ac:spMkLst>
            <pc:docMk/>
            <pc:sldMk cId="95257970" sldId="480"/>
            <ac:spMk id="5" creationId="{A75E897C-5FFB-D8E6-8354-5F3A64BE9DA4}"/>
          </ac:spMkLst>
        </pc:spChg>
        <pc:spChg chg="add del mod">
          <ac:chgData name="Berdina Gamble" userId="bc52da142e847b41" providerId="LiveId" clId="{6E730784-0546-4E8E-89E1-BD0C9F11A80B}" dt="2022-08-04T17:33:02.228" v="393" actId="21"/>
          <ac:spMkLst>
            <pc:docMk/>
            <pc:sldMk cId="95257970" sldId="480"/>
            <ac:spMk id="5" creationId="{D6AA505E-E05A-EA20-817B-5E3F02DFBAE9}"/>
          </ac:spMkLst>
        </pc:spChg>
        <pc:spChg chg="add mod">
          <ac:chgData name="Berdina Gamble" userId="bc52da142e847b41" providerId="LiveId" clId="{6E730784-0546-4E8E-89E1-BD0C9F11A80B}" dt="2022-08-04T17:37:56.615" v="489" actId="1076"/>
          <ac:spMkLst>
            <pc:docMk/>
            <pc:sldMk cId="95257970" sldId="480"/>
            <ac:spMk id="6" creationId="{DB5D0E69-E259-16FA-376D-A80315BEF155}"/>
          </ac:spMkLst>
        </pc:spChg>
        <pc:picChg chg="add mod">
          <ac:chgData name="Berdina Gamble" userId="bc52da142e847b41" providerId="LiveId" clId="{6E730784-0546-4E8E-89E1-BD0C9F11A80B}" dt="2022-08-04T18:09:19.133" v="502" actId="14100"/>
          <ac:picMkLst>
            <pc:docMk/>
            <pc:sldMk cId="95257970" sldId="480"/>
            <ac:picMk id="1026" creationId="{F3302088-C1C9-6C93-DE9F-E7C385829632}"/>
          </ac:picMkLst>
        </pc:picChg>
      </pc:sldChg>
      <pc:sldChg chg="addSp delSp modSp new del mod">
        <pc:chgData name="Berdina Gamble" userId="bc52da142e847b41" providerId="LiveId" clId="{6E730784-0546-4E8E-89E1-BD0C9F11A80B}" dt="2022-08-04T17:25:20.266" v="82" actId="2696"/>
        <pc:sldMkLst>
          <pc:docMk/>
          <pc:sldMk cId="1910710303" sldId="481"/>
        </pc:sldMkLst>
        <pc:spChg chg="add mod">
          <ac:chgData name="Berdina Gamble" userId="bc52da142e847b41" providerId="LiveId" clId="{6E730784-0546-4E8E-89E1-BD0C9F11A80B}" dt="2022-08-04T17:23:40.617" v="72"/>
          <ac:spMkLst>
            <pc:docMk/>
            <pc:sldMk cId="1910710303" sldId="481"/>
            <ac:spMk id="4" creationId="{98EB0861-5D37-317E-CCBB-F669B2AB3824}"/>
          </ac:spMkLst>
        </pc:spChg>
        <pc:spChg chg="add mod">
          <ac:chgData name="Berdina Gamble" userId="bc52da142e847b41" providerId="LiveId" clId="{6E730784-0546-4E8E-89E1-BD0C9F11A80B}" dt="2022-08-04T17:23:40.617" v="72"/>
          <ac:spMkLst>
            <pc:docMk/>
            <pc:sldMk cId="1910710303" sldId="481"/>
            <ac:spMk id="5" creationId="{8A5DDF39-C4EC-9981-BDEC-4593498EE85E}"/>
          </ac:spMkLst>
        </pc:spChg>
        <pc:spChg chg="add mod">
          <ac:chgData name="Berdina Gamble" userId="bc52da142e847b41" providerId="LiveId" clId="{6E730784-0546-4E8E-89E1-BD0C9F11A80B}" dt="2022-08-04T17:23:40.617" v="72"/>
          <ac:spMkLst>
            <pc:docMk/>
            <pc:sldMk cId="1910710303" sldId="481"/>
            <ac:spMk id="6" creationId="{FE2CFA70-68E6-98BF-2D41-9CFD8E8C6982}"/>
          </ac:spMkLst>
        </pc:spChg>
        <pc:spChg chg="add mod">
          <ac:chgData name="Berdina Gamble" userId="bc52da142e847b41" providerId="LiveId" clId="{6E730784-0546-4E8E-89E1-BD0C9F11A80B}" dt="2022-08-04T17:23:40.617" v="72"/>
          <ac:spMkLst>
            <pc:docMk/>
            <pc:sldMk cId="1910710303" sldId="481"/>
            <ac:spMk id="7" creationId="{C0853E01-85C1-96D1-5619-25103E41B2AA}"/>
          </ac:spMkLst>
        </pc:spChg>
        <pc:spChg chg="add mod">
          <ac:chgData name="Berdina Gamble" userId="bc52da142e847b41" providerId="LiveId" clId="{6E730784-0546-4E8E-89E1-BD0C9F11A80B}" dt="2022-08-04T17:23:40.617" v="72"/>
          <ac:spMkLst>
            <pc:docMk/>
            <pc:sldMk cId="1910710303" sldId="481"/>
            <ac:spMk id="8" creationId="{D4F0D218-8D77-E43E-2C0E-358B24C429F9}"/>
          </ac:spMkLst>
        </pc:spChg>
        <pc:spChg chg="add mod">
          <ac:chgData name="Berdina Gamble" userId="bc52da142e847b41" providerId="LiveId" clId="{6E730784-0546-4E8E-89E1-BD0C9F11A80B}" dt="2022-08-04T17:23:40.617" v="72"/>
          <ac:spMkLst>
            <pc:docMk/>
            <pc:sldMk cId="1910710303" sldId="481"/>
            <ac:spMk id="9" creationId="{BFE56891-7BF5-D417-B5BB-885D022E7D6A}"/>
          </ac:spMkLst>
        </pc:spChg>
        <pc:spChg chg="add mod">
          <ac:chgData name="Berdina Gamble" userId="bc52da142e847b41" providerId="LiveId" clId="{6E730784-0546-4E8E-89E1-BD0C9F11A80B}" dt="2022-08-04T17:23:40.617" v="72"/>
          <ac:spMkLst>
            <pc:docMk/>
            <pc:sldMk cId="1910710303" sldId="481"/>
            <ac:spMk id="10" creationId="{C56616D7-D8DB-3549-AB50-07A00B82108B}"/>
          </ac:spMkLst>
        </pc:spChg>
        <pc:spChg chg="add mod">
          <ac:chgData name="Berdina Gamble" userId="bc52da142e847b41" providerId="LiveId" clId="{6E730784-0546-4E8E-89E1-BD0C9F11A80B}" dt="2022-08-04T17:23:40.617" v="72"/>
          <ac:spMkLst>
            <pc:docMk/>
            <pc:sldMk cId="1910710303" sldId="481"/>
            <ac:spMk id="11" creationId="{8711F7D8-1B54-714C-2E41-756311CC162B}"/>
          </ac:spMkLst>
        </pc:spChg>
        <pc:spChg chg="add mod">
          <ac:chgData name="Berdina Gamble" userId="bc52da142e847b41" providerId="LiveId" clId="{6E730784-0546-4E8E-89E1-BD0C9F11A80B}" dt="2022-08-04T17:23:40.617" v="72"/>
          <ac:spMkLst>
            <pc:docMk/>
            <pc:sldMk cId="1910710303" sldId="481"/>
            <ac:spMk id="12" creationId="{B3191029-8565-5311-896A-97639FA269E5}"/>
          </ac:spMkLst>
        </pc:spChg>
        <pc:spChg chg="add mod">
          <ac:chgData name="Berdina Gamble" userId="bc52da142e847b41" providerId="LiveId" clId="{6E730784-0546-4E8E-89E1-BD0C9F11A80B}" dt="2022-08-04T17:23:40.617" v="72"/>
          <ac:spMkLst>
            <pc:docMk/>
            <pc:sldMk cId="1910710303" sldId="481"/>
            <ac:spMk id="13" creationId="{9451ABAA-A479-4FAE-D295-15877B4061B2}"/>
          </ac:spMkLst>
        </pc:spChg>
        <pc:spChg chg="add mod">
          <ac:chgData name="Berdina Gamble" userId="bc52da142e847b41" providerId="LiveId" clId="{6E730784-0546-4E8E-89E1-BD0C9F11A80B}" dt="2022-08-04T17:23:40.617" v="72"/>
          <ac:spMkLst>
            <pc:docMk/>
            <pc:sldMk cId="1910710303" sldId="481"/>
            <ac:spMk id="14" creationId="{7A0E8BE4-B86C-3966-C644-8DCF78724839}"/>
          </ac:spMkLst>
        </pc:spChg>
        <pc:spChg chg="add mod">
          <ac:chgData name="Berdina Gamble" userId="bc52da142e847b41" providerId="LiveId" clId="{6E730784-0546-4E8E-89E1-BD0C9F11A80B}" dt="2022-08-04T17:23:40.617" v="72"/>
          <ac:spMkLst>
            <pc:docMk/>
            <pc:sldMk cId="1910710303" sldId="481"/>
            <ac:spMk id="15" creationId="{F6D47B3F-68D2-A045-33C2-208B12AB8A7D}"/>
          </ac:spMkLst>
        </pc:spChg>
        <pc:spChg chg="add mod">
          <ac:chgData name="Berdina Gamble" userId="bc52da142e847b41" providerId="LiveId" clId="{6E730784-0546-4E8E-89E1-BD0C9F11A80B}" dt="2022-08-04T17:23:40.617" v="72"/>
          <ac:spMkLst>
            <pc:docMk/>
            <pc:sldMk cId="1910710303" sldId="481"/>
            <ac:spMk id="16" creationId="{463AEFAF-4C4B-D5FA-993C-9E19F5642CD2}"/>
          </ac:spMkLst>
        </pc:spChg>
        <pc:spChg chg="add mod">
          <ac:chgData name="Berdina Gamble" userId="bc52da142e847b41" providerId="LiveId" clId="{6E730784-0546-4E8E-89E1-BD0C9F11A80B}" dt="2022-08-04T17:23:40.617" v="72"/>
          <ac:spMkLst>
            <pc:docMk/>
            <pc:sldMk cId="1910710303" sldId="481"/>
            <ac:spMk id="17" creationId="{EA4459E6-90AE-1299-98CC-D2E6BC20DF42}"/>
          </ac:spMkLst>
        </pc:spChg>
        <pc:spChg chg="add mod">
          <ac:chgData name="Berdina Gamble" userId="bc52da142e847b41" providerId="LiveId" clId="{6E730784-0546-4E8E-89E1-BD0C9F11A80B}" dt="2022-08-04T17:23:40.617" v="72"/>
          <ac:spMkLst>
            <pc:docMk/>
            <pc:sldMk cId="1910710303" sldId="481"/>
            <ac:spMk id="18" creationId="{684BFEF0-5E39-5E96-18EF-82E7931740DD}"/>
          </ac:spMkLst>
        </pc:spChg>
        <pc:spChg chg="add mod">
          <ac:chgData name="Berdina Gamble" userId="bc52da142e847b41" providerId="LiveId" clId="{6E730784-0546-4E8E-89E1-BD0C9F11A80B}" dt="2022-08-04T17:23:40.617" v="72"/>
          <ac:spMkLst>
            <pc:docMk/>
            <pc:sldMk cId="1910710303" sldId="481"/>
            <ac:spMk id="19" creationId="{E6519810-4929-D58C-AEFE-807BF886A757}"/>
          </ac:spMkLst>
        </pc:spChg>
        <pc:spChg chg="add mod">
          <ac:chgData name="Berdina Gamble" userId="bc52da142e847b41" providerId="LiveId" clId="{6E730784-0546-4E8E-89E1-BD0C9F11A80B}" dt="2022-08-04T17:23:40.617" v="72"/>
          <ac:spMkLst>
            <pc:docMk/>
            <pc:sldMk cId="1910710303" sldId="481"/>
            <ac:spMk id="20" creationId="{CF83D0D8-0FE0-7468-A0DD-BCA42098F1DB}"/>
          </ac:spMkLst>
        </pc:spChg>
        <pc:spChg chg="add mod">
          <ac:chgData name="Berdina Gamble" userId="bc52da142e847b41" providerId="LiveId" clId="{6E730784-0546-4E8E-89E1-BD0C9F11A80B}" dt="2022-08-04T17:23:40.617" v="72"/>
          <ac:spMkLst>
            <pc:docMk/>
            <pc:sldMk cId="1910710303" sldId="481"/>
            <ac:spMk id="21" creationId="{B6D85F4E-8C3B-46D8-ECB5-96B7AE0D4FB5}"/>
          </ac:spMkLst>
        </pc:spChg>
        <pc:spChg chg="add mod">
          <ac:chgData name="Berdina Gamble" userId="bc52da142e847b41" providerId="LiveId" clId="{6E730784-0546-4E8E-89E1-BD0C9F11A80B}" dt="2022-08-04T17:23:40.617" v="72"/>
          <ac:spMkLst>
            <pc:docMk/>
            <pc:sldMk cId="1910710303" sldId="481"/>
            <ac:spMk id="22" creationId="{38795976-C83D-84AF-7CF6-3C4932100C10}"/>
          </ac:spMkLst>
        </pc:spChg>
        <pc:spChg chg="add mod">
          <ac:chgData name="Berdina Gamble" userId="bc52da142e847b41" providerId="LiveId" clId="{6E730784-0546-4E8E-89E1-BD0C9F11A80B}" dt="2022-08-04T17:23:40.617" v="72"/>
          <ac:spMkLst>
            <pc:docMk/>
            <pc:sldMk cId="1910710303" sldId="481"/>
            <ac:spMk id="23" creationId="{B39B3329-0A28-43C4-B33E-E156C8977090}"/>
          </ac:spMkLst>
        </pc:spChg>
        <pc:spChg chg="add mod">
          <ac:chgData name="Berdina Gamble" userId="bc52da142e847b41" providerId="LiveId" clId="{6E730784-0546-4E8E-89E1-BD0C9F11A80B}" dt="2022-08-04T17:23:40.617" v="72"/>
          <ac:spMkLst>
            <pc:docMk/>
            <pc:sldMk cId="1910710303" sldId="481"/>
            <ac:spMk id="24" creationId="{4BE31880-C440-4F14-4EC4-04C1D12C28E2}"/>
          </ac:spMkLst>
        </pc:spChg>
        <pc:spChg chg="add mod">
          <ac:chgData name="Berdina Gamble" userId="bc52da142e847b41" providerId="LiveId" clId="{6E730784-0546-4E8E-89E1-BD0C9F11A80B}" dt="2022-08-04T17:23:40.617" v="72"/>
          <ac:spMkLst>
            <pc:docMk/>
            <pc:sldMk cId="1910710303" sldId="481"/>
            <ac:spMk id="25" creationId="{9B55F84C-A097-4791-403A-09F2FCB4E055}"/>
          </ac:spMkLst>
        </pc:spChg>
        <pc:spChg chg="add mod">
          <ac:chgData name="Berdina Gamble" userId="bc52da142e847b41" providerId="LiveId" clId="{6E730784-0546-4E8E-89E1-BD0C9F11A80B}" dt="2022-08-04T17:23:40.617" v="72"/>
          <ac:spMkLst>
            <pc:docMk/>
            <pc:sldMk cId="1910710303" sldId="481"/>
            <ac:spMk id="26" creationId="{A83F60BB-D095-E7A0-3F4B-80CC2EA951CD}"/>
          </ac:spMkLst>
        </pc:spChg>
        <pc:graphicFrameChg chg="add del mod modGraphic">
          <ac:chgData name="Berdina Gamble" userId="bc52da142e847b41" providerId="LiveId" clId="{6E730784-0546-4E8E-89E1-BD0C9F11A80B}" dt="2022-08-04T17:21:46.033" v="71" actId="21"/>
          <ac:graphicFrameMkLst>
            <pc:docMk/>
            <pc:sldMk cId="1910710303" sldId="481"/>
            <ac:graphicFrameMk id="2" creationId="{227E5EB7-5295-8605-6BFC-D5B4C1268B83}"/>
          </ac:graphicFrameMkLst>
        </pc:graphicFrameChg>
        <pc:graphicFrameChg chg="add mod modGraphic">
          <ac:chgData name="Berdina Gamble" userId="bc52da142e847b41" providerId="LiveId" clId="{6E730784-0546-4E8E-89E1-BD0C9F11A80B}" dt="2022-08-04T17:23:56.305" v="74" actId="14734"/>
          <ac:graphicFrameMkLst>
            <pc:docMk/>
            <pc:sldMk cId="1910710303" sldId="481"/>
            <ac:graphicFrameMk id="3" creationId="{2ED80D4B-388D-1992-917C-A6EF5A0A4F0D}"/>
          </ac:graphicFrameMkLst>
        </pc:graphicFrameChg>
      </pc:sldChg>
      <pc:sldChg chg="addSp delSp modSp new mod">
        <pc:chgData name="Berdina Gamble" userId="bc52da142e847b41" providerId="LiveId" clId="{6E730784-0546-4E8E-89E1-BD0C9F11A80B}" dt="2022-08-04T18:22:16.480" v="583" actId="1076"/>
        <pc:sldMkLst>
          <pc:docMk/>
          <pc:sldMk cId="480585237" sldId="482"/>
        </pc:sldMkLst>
        <pc:spChg chg="add mod">
          <ac:chgData name="Berdina Gamble" userId="bc52da142e847b41" providerId="LiveId" clId="{6E730784-0546-4E8E-89E1-BD0C9F11A80B}" dt="2022-08-04T18:22:16.480" v="583" actId="1076"/>
          <ac:spMkLst>
            <pc:docMk/>
            <pc:sldMk cId="480585237" sldId="482"/>
            <ac:spMk id="2" creationId="{4845AB70-C52C-BCBC-49D7-FDD12F9EEF2E}"/>
          </ac:spMkLst>
        </pc:spChg>
        <pc:spChg chg="add del mod">
          <ac:chgData name="Berdina Gamble" userId="bc52da142e847b41" providerId="LiveId" clId="{6E730784-0546-4E8E-89E1-BD0C9F11A80B}" dt="2022-08-04T18:22:05.078" v="581" actId="1076"/>
          <ac:spMkLst>
            <pc:docMk/>
            <pc:sldMk cId="480585237" sldId="482"/>
            <ac:spMk id="3" creationId="{19C20E06-02A2-524C-1E9C-D8E6F2D03EA3}"/>
          </ac:spMkLst>
        </pc:spChg>
        <pc:spChg chg="add mod">
          <ac:chgData name="Berdina Gamble" userId="bc52da142e847b41" providerId="LiveId" clId="{6E730784-0546-4E8E-89E1-BD0C9F11A80B}" dt="2022-08-04T18:22:09.552" v="582" actId="1076"/>
          <ac:spMkLst>
            <pc:docMk/>
            <pc:sldMk cId="480585237" sldId="482"/>
            <ac:spMk id="5" creationId="{BD652690-46F0-3C84-CB7F-047F0330A49E}"/>
          </ac:spMkLst>
        </pc:spChg>
        <pc:spChg chg="add mod">
          <ac:chgData name="Berdina Gamble" userId="bc52da142e847b41" providerId="LiveId" clId="{6E730784-0546-4E8E-89E1-BD0C9F11A80B}" dt="2022-08-04T18:20:46.712" v="575" actId="207"/>
          <ac:spMkLst>
            <pc:docMk/>
            <pc:sldMk cId="480585237" sldId="482"/>
            <ac:spMk id="6" creationId="{A71401BB-91D8-9E8C-EEB6-B763A6833E01}"/>
          </ac:spMkLst>
        </pc:spChg>
        <pc:graphicFrameChg chg="add del mod modGraphic">
          <ac:chgData name="Berdina Gamble" userId="bc52da142e847b41" providerId="LiveId" clId="{6E730784-0546-4E8E-89E1-BD0C9F11A80B}" dt="2022-08-04T17:27:14.001" v="228" actId="21"/>
          <ac:graphicFrameMkLst>
            <pc:docMk/>
            <pc:sldMk cId="480585237" sldId="482"/>
            <ac:graphicFrameMk id="2" creationId="{10B47E12-BA4D-CA3F-8478-36C8B7AED1B7}"/>
          </ac:graphicFrameMkLst>
        </pc:graphicFrameChg>
        <pc:picChg chg="add del mod">
          <ac:chgData name="Berdina Gamble" userId="bc52da142e847b41" providerId="LiveId" clId="{6E730784-0546-4E8E-89E1-BD0C9F11A80B}" dt="2022-08-04T18:19:57.207" v="572" actId="1076"/>
          <ac:picMkLst>
            <pc:docMk/>
            <pc:sldMk cId="480585237" sldId="482"/>
            <ac:picMk id="3074" creationId="{F45A330B-637F-E606-FE31-388220ED129E}"/>
          </ac:picMkLst>
        </pc:picChg>
      </pc:sldChg>
      <pc:sldChg chg="addSp delSp modSp new mod">
        <pc:chgData name="Berdina Gamble" userId="bc52da142e847b41" providerId="LiveId" clId="{6E730784-0546-4E8E-89E1-BD0C9F11A80B}" dt="2022-08-04T18:23:41.133" v="594" actId="1076"/>
        <pc:sldMkLst>
          <pc:docMk/>
          <pc:sldMk cId="1511770891" sldId="483"/>
        </pc:sldMkLst>
        <pc:spChg chg="add mod">
          <ac:chgData name="Berdina Gamble" userId="bc52da142e847b41" providerId="LiveId" clId="{6E730784-0546-4E8E-89E1-BD0C9F11A80B}" dt="2022-08-04T18:16:22.120" v="543" actId="113"/>
          <ac:spMkLst>
            <pc:docMk/>
            <pc:sldMk cId="1511770891" sldId="483"/>
            <ac:spMk id="2" creationId="{43705FC1-C9E1-5F62-D292-587C669183A0}"/>
          </ac:spMkLst>
        </pc:spChg>
        <pc:spChg chg="add mod">
          <ac:chgData name="Berdina Gamble" userId="bc52da142e847b41" providerId="LiveId" clId="{6E730784-0546-4E8E-89E1-BD0C9F11A80B}" dt="2022-08-04T18:23:35.858" v="593" actId="207"/>
          <ac:spMkLst>
            <pc:docMk/>
            <pc:sldMk cId="1511770891" sldId="483"/>
            <ac:spMk id="3" creationId="{F2B44BB3-C469-C3C9-728F-51FF04550729}"/>
          </ac:spMkLst>
        </pc:spChg>
        <pc:spChg chg="add mod">
          <ac:chgData name="Berdina Gamble" userId="bc52da142e847b41" providerId="LiveId" clId="{6E730784-0546-4E8E-89E1-BD0C9F11A80B}" dt="2022-08-04T18:23:41.133" v="594" actId="1076"/>
          <ac:spMkLst>
            <pc:docMk/>
            <pc:sldMk cId="1511770891" sldId="483"/>
            <ac:spMk id="6" creationId="{A481070A-3B37-CC73-332E-A0CB36BDF63D}"/>
          </ac:spMkLst>
        </pc:spChg>
        <pc:picChg chg="add del mod">
          <ac:chgData name="Berdina Gamble" userId="bc52da142e847b41" providerId="LiveId" clId="{6E730784-0546-4E8E-89E1-BD0C9F11A80B}" dt="2022-08-04T18:14:38.470" v="508" actId="21"/>
          <ac:picMkLst>
            <pc:docMk/>
            <pc:sldMk cId="1511770891" sldId="483"/>
            <ac:picMk id="2050" creationId="{234F1F98-99C6-E962-A071-4624DDF01FA1}"/>
          </ac:picMkLst>
        </pc:picChg>
        <pc:picChg chg="add mod">
          <ac:chgData name="Berdina Gamble" userId="bc52da142e847b41" providerId="LiveId" clId="{6E730784-0546-4E8E-89E1-BD0C9F11A80B}" dt="2022-08-04T18:23:13.559" v="589" actId="14861"/>
          <ac:picMkLst>
            <pc:docMk/>
            <pc:sldMk cId="1511770891" sldId="483"/>
            <ac:picMk id="2052" creationId="{3B3206DE-8F73-7DE7-814D-7B7E2CBD434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D43D7-107C-4C42-B5AF-DB5C615F69F2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1173163"/>
            <a:ext cx="237807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CF302-95C1-4751-8B24-9F45E0EAE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602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43657-B7EE-43E4-9C24-2C6D096BE52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DEEB7-C484-4810-B52F-01CAFD9E2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016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43657-B7EE-43E4-9C24-2C6D096BE52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DEEB7-C484-4810-B52F-01CAFD9E2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838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43657-B7EE-43E4-9C24-2C6D096BE52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DEEB7-C484-4810-B52F-01CAFD9E2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150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43657-B7EE-43E4-9C24-2C6D096BE52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DEEB7-C484-4810-B52F-01CAFD9E2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113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43657-B7EE-43E4-9C24-2C6D096BE52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DEEB7-C484-4810-B52F-01CAFD9E2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55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43657-B7EE-43E4-9C24-2C6D096BE52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DEEB7-C484-4810-B52F-01CAFD9E2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54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43657-B7EE-43E4-9C24-2C6D096BE52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DEEB7-C484-4810-B52F-01CAFD9E2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54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43657-B7EE-43E4-9C24-2C6D096BE52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DEEB7-C484-4810-B52F-01CAFD9E2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951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43657-B7EE-43E4-9C24-2C6D096BE52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DEEB7-C484-4810-B52F-01CAFD9E2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605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43657-B7EE-43E4-9C24-2C6D096BE52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DEEB7-C484-4810-B52F-01CAFD9E2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090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43657-B7EE-43E4-9C24-2C6D096BE52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DEEB7-C484-4810-B52F-01CAFD9E2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363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43657-B7EE-43E4-9C24-2C6D096BE52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DEEB7-C484-4810-B52F-01CAFD9E2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689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studytools.com/genesis/30-23.html" TargetMode="External"/><Relationship Id="rId2" Type="http://schemas.openxmlformats.org/officeDocument/2006/relationships/hyperlink" Target="https://www.biblestudytools.com/genesis/30-3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2ACE21A-17C9-9E10-C6BB-A48DADC1C659}"/>
              </a:ext>
            </a:extLst>
          </p:cNvPr>
          <p:cNvSpPr txBox="1"/>
          <p:nvPr/>
        </p:nvSpPr>
        <p:spPr>
          <a:xfrm>
            <a:off x="501261" y="1071133"/>
            <a:ext cx="5855477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Psalm 23  * King James Version</a:t>
            </a:r>
          </a:p>
          <a:p>
            <a:pPr algn="l"/>
            <a:endParaRPr lang="en-US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r>
              <a:rPr lang="en-US" b="1" i="0" dirty="0">
                <a:solidFill>
                  <a:srgbClr val="000000"/>
                </a:solidFill>
                <a:effectLst/>
                <a:latin typeface="system-ui"/>
              </a:rPr>
              <a:t>23 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The </a:t>
            </a:r>
            <a:r>
              <a:rPr lang="en-US" b="0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 is my shepherd; I shall not want.</a:t>
            </a:r>
          </a:p>
          <a:p>
            <a:pPr algn="l"/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2 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He maketh me to lie down in green pastures: he leadeth me beside the still waters.</a:t>
            </a:r>
          </a:p>
          <a:p>
            <a:pPr algn="l"/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He restoreth my soul: he leadeth me in the paths of righteousness for his name's sake.</a:t>
            </a:r>
          </a:p>
          <a:p>
            <a:pPr algn="l"/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4 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Yea, though I walk through the valley of the shadow of death, I will fear no evil: for thou art with me; thy rod and thy staff they comfort me.</a:t>
            </a:r>
          </a:p>
          <a:p>
            <a:pPr algn="l"/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5 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Thou preparest a table before me in the presence of mine enemies: thou anointest my head with oil; my cup runneth over.</a:t>
            </a:r>
          </a:p>
          <a:p>
            <a:pPr algn="l"/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6 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Surely goodness and mercy shall follow me all the days of my life: and I will dwell in the house of the </a:t>
            </a:r>
            <a:r>
              <a:rPr lang="en-US" b="0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 for ever.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5D0E69-E259-16FA-376D-A80315BEF155}"/>
              </a:ext>
            </a:extLst>
          </p:cNvPr>
          <p:cNvSpPr txBox="1"/>
          <p:nvPr/>
        </p:nvSpPr>
        <p:spPr>
          <a:xfrm>
            <a:off x="2057399" y="348343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Lord’s Prayer</a:t>
            </a:r>
          </a:p>
        </p:txBody>
      </p:sp>
      <p:pic>
        <p:nvPicPr>
          <p:cNvPr id="1026" name="Picture 2" descr="Image result for praying hands">
            <a:extLst>
              <a:ext uri="{FF2B5EF4-FFF2-40B4-BE49-F238E27FC236}">
                <a16:creationId xmlns:a16="http://schemas.microsoft.com/office/drawing/2014/main" id="{F3302088-C1C9-6C93-DE9F-E7C385829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598" y="5318450"/>
            <a:ext cx="4100804" cy="3477208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75E897C-5FFB-D8E6-8354-5F3A64BE9DA4}"/>
              </a:ext>
            </a:extLst>
          </p:cNvPr>
          <p:cNvSpPr txBox="1"/>
          <p:nvPr/>
        </p:nvSpPr>
        <p:spPr>
          <a:xfrm>
            <a:off x="252960" y="105517"/>
            <a:ext cx="6352077" cy="8845420"/>
          </a:xfrm>
          <a:prstGeom prst="rect">
            <a:avLst/>
          </a:prstGeom>
          <a:noFill/>
          <a:ln>
            <a:solidFill>
              <a:srgbClr val="AE78D6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57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3705FC1-C9E1-5F62-D292-587C669183A0}"/>
              </a:ext>
            </a:extLst>
          </p:cNvPr>
          <p:cNvSpPr txBox="1"/>
          <p:nvPr/>
        </p:nvSpPr>
        <p:spPr>
          <a:xfrm>
            <a:off x="562428" y="807900"/>
            <a:ext cx="5733144" cy="44781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500" b="0" i="0" dirty="0">
                <a:solidFill>
                  <a:srgbClr val="333333"/>
                </a:solidFill>
                <a:effectLst/>
                <a:latin typeface="Helvetica Neue"/>
              </a:rPr>
              <a:t>Leah gives birth to </a:t>
            </a:r>
          </a:p>
          <a:p>
            <a:pPr marL="342900" indent="-342900" algn="l">
              <a:buAutoNum type="arabicParenBoth"/>
            </a:pPr>
            <a:r>
              <a:rPr lang="en-US" sz="1500" b="1" i="0" dirty="0">
                <a:solidFill>
                  <a:schemeClr val="accent4">
                    <a:lumMod val="75000"/>
                  </a:schemeClr>
                </a:solidFill>
                <a:effectLst/>
                <a:latin typeface="Helvetica Neue"/>
              </a:rPr>
              <a:t>Reuben</a:t>
            </a:r>
            <a:r>
              <a:rPr lang="en-US" sz="1500" b="0" i="0" dirty="0">
                <a:solidFill>
                  <a:srgbClr val="333333"/>
                </a:solidFill>
                <a:effectLst/>
                <a:latin typeface="Helvetica Neue"/>
              </a:rPr>
              <a:t>, </a:t>
            </a:r>
            <a:r>
              <a:rPr lang="en-US" sz="1500" b="1" i="0" dirty="0">
                <a:solidFill>
                  <a:srgbClr val="FF0000"/>
                </a:solidFill>
                <a:effectLst/>
                <a:latin typeface="Helvetica Neue"/>
              </a:rPr>
              <a:t>(2) Simeon,  </a:t>
            </a:r>
            <a:r>
              <a:rPr lang="en-US" sz="1500" b="1" i="0" dirty="0">
                <a:solidFill>
                  <a:srgbClr val="7030A0"/>
                </a:solidFill>
                <a:effectLst/>
                <a:latin typeface="Helvetica Neue"/>
              </a:rPr>
              <a:t>(3) Levi</a:t>
            </a:r>
            <a:r>
              <a:rPr lang="en-US" sz="1500" b="0" i="0" dirty="0">
                <a:solidFill>
                  <a:srgbClr val="333333"/>
                </a:solidFill>
                <a:effectLst/>
                <a:latin typeface="Helvetica Neue"/>
              </a:rPr>
              <a:t>, and </a:t>
            </a:r>
            <a:r>
              <a:rPr lang="en-US" sz="1500" b="1" i="0" dirty="0">
                <a:solidFill>
                  <a:srgbClr val="00B050"/>
                </a:solidFill>
                <a:effectLst/>
                <a:latin typeface="Helvetica Neue"/>
              </a:rPr>
              <a:t>(4) Judah.</a:t>
            </a:r>
          </a:p>
          <a:p>
            <a:pPr algn="l"/>
            <a:r>
              <a:rPr lang="en-US" sz="1500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</a:p>
          <a:p>
            <a:pPr algn="l"/>
            <a:r>
              <a:rPr lang="en-US" sz="1500" b="0" i="0" dirty="0">
                <a:solidFill>
                  <a:srgbClr val="333333"/>
                </a:solidFill>
                <a:effectLst/>
                <a:latin typeface="Helvetica Neue"/>
              </a:rPr>
              <a:t>Then Rachel gives Bilhah, her servant girl to Jacob, “so that she may give birth on my behalf” (</a:t>
            </a:r>
            <a:r>
              <a:rPr lang="en-US" sz="1500" b="0" i="0" u="none" strike="noStrike" dirty="0">
                <a:solidFill>
                  <a:srgbClr val="337AB7"/>
                </a:solidFill>
                <a:effectLst/>
                <a:latin typeface="Helvetica Neue"/>
                <a:hlinkClick r:id="rId2"/>
              </a:rPr>
              <a:t>Genesis 30:3</a:t>
            </a:r>
            <a:r>
              <a:rPr lang="en-US" sz="1500" b="0" i="0" dirty="0">
                <a:solidFill>
                  <a:srgbClr val="333333"/>
                </a:solidFill>
                <a:effectLst/>
                <a:latin typeface="Helvetica Neue"/>
              </a:rPr>
              <a:t>). Bilhah bore </a:t>
            </a:r>
          </a:p>
          <a:p>
            <a:pPr algn="l"/>
            <a:r>
              <a:rPr lang="en-US" sz="1500" b="1" i="0" dirty="0">
                <a:solidFill>
                  <a:srgbClr val="0070C0"/>
                </a:solidFill>
                <a:effectLst/>
                <a:latin typeface="Helvetica Neue"/>
              </a:rPr>
              <a:t>(5) </a:t>
            </a:r>
            <a:r>
              <a:rPr lang="en-US" sz="1500" i="0" dirty="0">
                <a:effectLst/>
                <a:latin typeface="Helvetica Neue"/>
              </a:rPr>
              <a:t>Dan and </a:t>
            </a:r>
            <a:r>
              <a:rPr lang="en-US" sz="1500" b="1" i="0" dirty="0">
                <a:solidFill>
                  <a:schemeClr val="accent5">
                    <a:lumMod val="75000"/>
                  </a:schemeClr>
                </a:solidFill>
                <a:effectLst/>
                <a:latin typeface="Helvetica Neue"/>
              </a:rPr>
              <a:t>(6) Naphtali. </a:t>
            </a:r>
          </a:p>
          <a:p>
            <a:pPr algn="l"/>
            <a:endParaRPr lang="en-US" sz="1500" dirty="0">
              <a:solidFill>
                <a:srgbClr val="333333"/>
              </a:solidFill>
              <a:latin typeface="Helvetica Neue"/>
            </a:endParaRPr>
          </a:p>
          <a:p>
            <a:pPr algn="l"/>
            <a:r>
              <a:rPr lang="en-US" sz="1500" b="0" i="0" dirty="0">
                <a:solidFill>
                  <a:srgbClr val="333333"/>
                </a:solidFill>
                <a:effectLst/>
                <a:latin typeface="Helvetica Neue"/>
              </a:rPr>
              <a:t>When Leah realized she ceased bearing Jacob’s sons (for the moment), she gave her servant, Zilpah to Jacob and she bore him </a:t>
            </a:r>
          </a:p>
          <a:p>
            <a:pPr algn="l"/>
            <a:r>
              <a:rPr lang="en-US" sz="1500" b="1" i="0" dirty="0">
                <a:solidFill>
                  <a:schemeClr val="accent4">
                    <a:lumMod val="75000"/>
                  </a:schemeClr>
                </a:solidFill>
                <a:effectLst/>
                <a:latin typeface="Helvetica Neue"/>
              </a:rPr>
              <a:t>(7) Gad</a:t>
            </a:r>
            <a:r>
              <a:rPr lang="en-US" sz="1500" i="0" dirty="0">
                <a:effectLst/>
                <a:latin typeface="Helvetica Neue"/>
              </a:rPr>
              <a:t> and </a:t>
            </a:r>
            <a:r>
              <a:rPr lang="en-US" sz="1500" b="1" i="0" dirty="0">
                <a:solidFill>
                  <a:srgbClr val="C00000"/>
                </a:solidFill>
                <a:effectLst/>
                <a:latin typeface="Helvetica Neue"/>
              </a:rPr>
              <a:t>(8) Asher.</a:t>
            </a:r>
          </a:p>
          <a:p>
            <a:pPr algn="l"/>
            <a:endParaRPr lang="en-US" sz="1500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pPr algn="l"/>
            <a:r>
              <a:rPr lang="en-US" sz="1500" b="0" i="0" dirty="0">
                <a:solidFill>
                  <a:srgbClr val="333333"/>
                </a:solidFill>
                <a:effectLst/>
                <a:latin typeface="Helvetica Neue"/>
              </a:rPr>
              <a:t>After this, Leah again conceived (twice) and gave birth to </a:t>
            </a:r>
          </a:p>
          <a:p>
            <a:pPr algn="l"/>
            <a:r>
              <a:rPr lang="en-US" sz="1500" b="1" i="0" dirty="0">
                <a:solidFill>
                  <a:schemeClr val="accent2">
                    <a:lumMod val="75000"/>
                  </a:schemeClr>
                </a:solidFill>
                <a:effectLst/>
                <a:latin typeface="Helvetica Neue"/>
              </a:rPr>
              <a:t>(9) Issachar </a:t>
            </a:r>
            <a:r>
              <a:rPr lang="en-US" sz="1500" i="0" dirty="0">
                <a:effectLst/>
                <a:latin typeface="Helvetica Neue"/>
              </a:rPr>
              <a:t>and</a:t>
            </a:r>
            <a:r>
              <a:rPr lang="en-US" sz="1500" b="1" i="0" dirty="0">
                <a:solidFill>
                  <a:schemeClr val="accent2">
                    <a:lumMod val="75000"/>
                  </a:schemeClr>
                </a:solidFill>
                <a:effectLst/>
                <a:latin typeface="Helvetica Neue"/>
              </a:rPr>
              <a:t> </a:t>
            </a:r>
            <a:r>
              <a:rPr lang="en-US" sz="1500" b="1" i="0" dirty="0">
                <a:solidFill>
                  <a:srgbClr val="C00000"/>
                </a:solidFill>
                <a:effectLst/>
                <a:latin typeface="Helvetica Neue"/>
              </a:rPr>
              <a:t>(10) Zebulun. </a:t>
            </a:r>
          </a:p>
          <a:p>
            <a:pPr algn="l"/>
            <a:endParaRPr lang="en-US" sz="1500" dirty="0">
              <a:solidFill>
                <a:srgbClr val="333333"/>
              </a:solidFill>
              <a:latin typeface="Helvetica Neue"/>
            </a:endParaRPr>
          </a:p>
          <a:p>
            <a:pPr algn="l"/>
            <a:r>
              <a:rPr lang="en-US" sz="1500" b="0" i="0" dirty="0">
                <a:solidFill>
                  <a:srgbClr val="333333"/>
                </a:solidFill>
                <a:effectLst/>
                <a:latin typeface="Helvetica Neue"/>
              </a:rPr>
              <a:t>Rachel finally received the blessing of conception </a:t>
            </a:r>
            <a:r>
              <a:rPr lang="en-US" sz="1500" b="0" i="1" dirty="0">
                <a:solidFill>
                  <a:srgbClr val="333333"/>
                </a:solidFill>
                <a:effectLst/>
                <a:latin typeface="Helvetica Neue"/>
              </a:rPr>
              <a:t>(God has taken away my reproach—</a:t>
            </a:r>
            <a:r>
              <a:rPr lang="en-US" sz="1500" b="0" i="0" u="none" strike="noStrike" dirty="0">
                <a:solidFill>
                  <a:srgbClr val="337AB7"/>
                </a:solidFill>
                <a:effectLst/>
                <a:latin typeface="Helvetica Neue"/>
                <a:hlinkClick r:id="rId3"/>
              </a:rPr>
              <a:t>Genesis 30:23</a:t>
            </a:r>
            <a:r>
              <a:rPr lang="en-US" sz="1500" b="0" i="0" dirty="0">
                <a:solidFill>
                  <a:srgbClr val="333333"/>
                </a:solidFill>
                <a:effectLst/>
                <a:latin typeface="Helvetica Neue"/>
              </a:rPr>
              <a:t>) and gave birth to </a:t>
            </a:r>
          </a:p>
          <a:p>
            <a:pPr algn="l"/>
            <a:r>
              <a:rPr lang="en-US" sz="1500" b="1" i="0" dirty="0">
                <a:solidFill>
                  <a:srgbClr val="7030A0"/>
                </a:solidFill>
                <a:effectLst/>
                <a:latin typeface="Helvetica Neue"/>
              </a:rPr>
              <a:t>(11) Joseph </a:t>
            </a:r>
            <a:endParaRPr lang="en-US" sz="1500" b="1" dirty="0">
              <a:solidFill>
                <a:srgbClr val="7030A0"/>
              </a:solidFill>
              <a:latin typeface="Helvetica Neue"/>
            </a:endParaRPr>
          </a:p>
          <a:p>
            <a:pPr algn="l"/>
            <a:r>
              <a:rPr lang="en-US" sz="1500" b="1" i="0" dirty="0">
                <a:solidFill>
                  <a:srgbClr val="C00000"/>
                </a:solidFill>
                <a:effectLst/>
                <a:latin typeface="Helvetica Neue"/>
              </a:rPr>
              <a:t>(12) Benjamin</a:t>
            </a:r>
            <a:r>
              <a:rPr lang="en-US" sz="1500" b="1" i="0" dirty="0">
                <a:solidFill>
                  <a:schemeClr val="accent6">
                    <a:lumMod val="50000"/>
                  </a:schemeClr>
                </a:solidFill>
                <a:effectLst/>
                <a:latin typeface="Helvetica Neue"/>
              </a:rPr>
              <a:t>, </a:t>
            </a:r>
            <a:r>
              <a:rPr lang="en-US" sz="1500" b="0" i="0" dirty="0">
                <a:solidFill>
                  <a:srgbClr val="333333"/>
                </a:solidFill>
                <a:effectLst/>
                <a:latin typeface="Helvetica Neue"/>
              </a:rPr>
              <a:t>whom she bore as she died.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B44BB3-C469-C3C9-728F-51FF04550729}"/>
              </a:ext>
            </a:extLst>
          </p:cNvPr>
          <p:cNvSpPr txBox="1"/>
          <p:nvPr/>
        </p:nvSpPr>
        <p:spPr>
          <a:xfrm>
            <a:off x="2366865" y="97101"/>
            <a:ext cx="20465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3300"/>
                </a:solidFill>
              </a:rPr>
              <a:t>Jacob’s Sons</a:t>
            </a:r>
          </a:p>
        </p:txBody>
      </p:sp>
      <p:pic>
        <p:nvPicPr>
          <p:cNvPr id="2052" name="Picture 4" descr="See the source image">
            <a:extLst>
              <a:ext uri="{FF2B5EF4-FFF2-40B4-BE49-F238E27FC236}">
                <a16:creationId xmlns:a16="http://schemas.microsoft.com/office/drawing/2014/main" id="{3B3206DE-8F73-7DE7-814D-7B7E2CBD43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067" y="5579706"/>
            <a:ext cx="4489865" cy="3205583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481070A-3B37-CC73-332E-A0CB36BDF63D}"/>
              </a:ext>
            </a:extLst>
          </p:cNvPr>
          <p:cNvSpPr txBox="1"/>
          <p:nvPr/>
        </p:nvSpPr>
        <p:spPr>
          <a:xfrm>
            <a:off x="252960" y="97101"/>
            <a:ext cx="6352077" cy="8845420"/>
          </a:xfrm>
          <a:prstGeom prst="rect">
            <a:avLst/>
          </a:prstGeom>
          <a:noFill/>
          <a:ln>
            <a:solidFill>
              <a:srgbClr val="AE78D6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770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9C20E06-02A2-524C-1E9C-D8E6F2D03EA3}"/>
              </a:ext>
            </a:extLst>
          </p:cNvPr>
          <p:cNvSpPr txBox="1"/>
          <p:nvPr/>
        </p:nvSpPr>
        <p:spPr>
          <a:xfrm>
            <a:off x="861243" y="4133855"/>
            <a:ext cx="2030706" cy="4524315"/>
          </a:xfrm>
          <a:prstGeom prst="rect">
            <a:avLst/>
          </a:prstGeom>
          <a:ln>
            <a:solidFill>
              <a:srgbClr val="AE78D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1.	  Alpha</a:t>
            </a:r>
          </a:p>
          <a:p>
            <a:r>
              <a:rPr lang="en-US" sz="2400" dirty="0"/>
              <a:t>2.	  Beta</a:t>
            </a:r>
          </a:p>
          <a:p>
            <a:r>
              <a:rPr lang="en-US" sz="2400" dirty="0"/>
              <a:t>3.	  Gamma</a:t>
            </a:r>
          </a:p>
          <a:p>
            <a:r>
              <a:rPr lang="en-US" sz="2400" dirty="0"/>
              <a:t>4.	  Delta</a:t>
            </a:r>
          </a:p>
          <a:p>
            <a:r>
              <a:rPr lang="en-US" sz="2400" dirty="0"/>
              <a:t>5.	  Epsilon</a:t>
            </a:r>
          </a:p>
          <a:p>
            <a:r>
              <a:rPr lang="en-US" sz="2400" dirty="0"/>
              <a:t>6.	  Zeta</a:t>
            </a:r>
          </a:p>
          <a:p>
            <a:r>
              <a:rPr lang="en-US" sz="2400" dirty="0"/>
              <a:t>7.	  Eta</a:t>
            </a:r>
          </a:p>
          <a:p>
            <a:r>
              <a:rPr lang="en-US" sz="2400" dirty="0"/>
              <a:t>8.	  Theta</a:t>
            </a:r>
          </a:p>
          <a:p>
            <a:r>
              <a:rPr lang="en-US" sz="2400" dirty="0"/>
              <a:t>9.	  Iota</a:t>
            </a:r>
          </a:p>
          <a:p>
            <a:r>
              <a:rPr lang="en-US" sz="2400" dirty="0"/>
              <a:t>10.	  Kappa</a:t>
            </a:r>
          </a:p>
          <a:p>
            <a:r>
              <a:rPr lang="en-US" sz="2400" dirty="0"/>
              <a:t>11.	  Lambda</a:t>
            </a:r>
          </a:p>
          <a:p>
            <a:r>
              <a:rPr lang="en-US" sz="2400" dirty="0"/>
              <a:t>12.	  Mu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652690-46F0-3C84-CB7F-047F0330A49E}"/>
              </a:ext>
            </a:extLst>
          </p:cNvPr>
          <p:cNvSpPr txBox="1"/>
          <p:nvPr/>
        </p:nvSpPr>
        <p:spPr>
          <a:xfrm>
            <a:off x="3966053" y="3909923"/>
            <a:ext cx="2293259" cy="4524315"/>
          </a:xfrm>
          <a:prstGeom prst="rect">
            <a:avLst/>
          </a:prstGeom>
          <a:ln>
            <a:solidFill>
              <a:srgbClr val="AE78D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/>
              <a:t>13.  Nu</a:t>
            </a:r>
          </a:p>
          <a:p>
            <a:r>
              <a:rPr lang="en-US" sz="2400" dirty="0"/>
              <a:t>14.  Xi</a:t>
            </a:r>
          </a:p>
          <a:p>
            <a:r>
              <a:rPr lang="en-US" sz="2400" dirty="0"/>
              <a:t>15.	  Omicron</a:t>
            </a:r>
          </a:p>
          <a:p>
            <a:r>
              <a:rPr lang="en-US" sz="2400" dirty="0"/>
              <a:t>16.	  Pi</a:t>
            </a:r>
          </a:p>
          <a:p>
            <a:r>
              <a:rPr lang="en-US" sz="2400" dirty="0"/>
              <a:t>17.  Rho</a:t>
            </a:r>
          </a:p>
          <a:p>
            <a:r>
              <a:rPr lang="en-US" sz="2400" dirty="0"/>
              <a:t>18.	  Sigma</a:t>
            </a:r>
          </a:p>
          <a:p>
            <a:r>
              <a:rPr lang="en-US" sz="2400" dirty="0"/>
              <a:t>19.	  Tau</a:t>
            </a:r>
          </a:p>
          <a:p>
            <a:r>
              <a:rPr lang="en-US" sz="2400" dirty="0"/>
              <a:t>20.	  Upsilon</a:t>
            </a:r>
          </a:p>
          <a:p>
            <a:r>
              <a:rPr lang="en-US" sz="2400" dirty="0"/>
              <a:t>21.	  Phi</a:t>
            </a:r>
          </a:p>
          <a:p>
            <a:r>
              <a:rPr lang="en-US" sz="2400" dirty="0"/>
              <a:t>22.	  Chi</a:t>
            </a:r>
          </a:p>
          <a:p>
            <a:r>
              <a:rPr lang="en-US" sz="2400" dirty="0"/>
              <a:t>23.	  Psi</a:t>
            </a:r>
          </a:p>
          <a:p>
            <a:r>
              <a:rPr lang="en-US" sz="2400" dirty="0"/>
              <a:t>24.	  Omega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1401BB-91D8-9E8C-EEB6-B763A6833E01}"/>
              </a:ext>
            </a:extLst>
          </p:cNvPr>
          <p:cNvSpPr txBox="1"/>
          <p:nvPr/>
        </p:nvSpPr>
        <p:spPr>
          <a:xfrm>
            <a:off x="2030185" y="157711"/>
            <a:ext cx="27976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663300"/>
                </a:solidFill>
              </a:rPr>
              <a:t>Greek Alphabet</a:t>
            </a:r>
          </a:p>
        </p:txBody>
      </p:sp>
      <p:pic>
        <p:nvPicPr>
          <p:cNvPr id="3074" name="Picture 2" descr="Image result for Greek Theme">
            <a:extLst>
              <a:ext uri="{FF2B5EF4-FFF2-40B4-BE49-F238E27FC236}">
                <a16:creationId xmlns:a16="http://schemas.microsoft.com/office/drawing/2014/main" id="{F45A330B-637F-E606-FE31-388220ED12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9679" y="853407"/>
            <a:ext cx="3678640" cy="2758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845AB70-C52C-BCBC-49D7-FDD12F9EEF2E}"/>
              </a:ext>
            </a:extLst>
          </p:cNvPr>
          <p:cNvSpPr txBox="1"/>
          <p:nvPr/>
        </p:nvSpPr>
        <p:spPr>
          <a:xfrm>
            <a:off x="252960" y="105517"/>
            <a:ext cx="6352077" cy="8845420"/>
          </a:xfrm>
          <a:prstGeom prst="rect">
            <a:avLst/>
          </a:prstGeom>
          <a:noFill/>
          <a:ln>
            <a:solidFill>
              <a:srgbClr val="AE78D6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585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4CE13157D4CB4D98290F7D03F14526" ma:contentTypeVersion="9" ma:contentTypeDescription="Create a new document." ma:contentTypeScope="" ma:versionID="0cea68b68d620cb62032be08eada9094">
  <xsd:schema xmlns:xsd="http://www.w3.org/2001/XMLSchema" xmlns:xs="http://www.w3.org/2001/XMLSchema" xmlns:p="http://schemas.microsoft.com/office/2006/metadata/properties" xmlns:ns3="227191b9-a4c7-4e5e-9119-f9ae8566828a" targetNamespace="http://schemas.microsoft.com/office/2006/metadata/properties" ma:root="true" ma:fieldsID="7dae04c0f2cd30c0da5932ed8179f93a" ns3:_="">
    <xsd:import namespace="227191b9-a4c7-4e5e-9119-f9ae856682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7191b9-a4c7-4e5e-9119-f9ae856682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1DD3BC9-CA06-4347-ABF0-0140B3019DB2}">
  <ds:schemaRefs>
    <ds:schemaRef ds:uri="227191b9-a4c7-4e5e-9119-f9ae8566828a"/>
    <ds:schemaRef ds:uri="http://www.w3.org/XML/1998/namespace"/>
    <ds:schemaRef ds:uri="http://purl.org/dc/elements/1.1/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974A57FE-6C60-484E-8FD2-A209308ECC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27191b9-a4c7-4e5e-9119-f9ae856682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6AAF98E-9C47-49E6-8266-0C5A1D7F07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28025</TotalTime>
  <Words>424</Words>
  <Application>Microsoft Office PowerPoint</Application>
  <PresentationFormat>Letter Paper (8.5x11 in)</PresentationFormat>
  <Paragraphs>50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Helvetica Neue</vt:lpstr>
      <vt:lpstr>system-ui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Berdina Gamble</dc:creator>
  <cp:lastModifiedBy>Berdina Gamble</cp:lastModifiedBy>
  <cp:revision>106</cp:revision>
  <cp:lastPrinted>2022-08-01T15:34:25Z</cp:lastPrinted>
  <dcterms:created xsi:type="dcterms:W3CDTF">2020-11-02T00:45:31Z</dcterms:created>
  <dcterms:modified xsi:type="dcterms:W3CDTF">2022-08-04T18:23:45Z</dcterms:modified>
</cp:coreProperties>
</file>